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84" d="100"/>
          <a:sy n="84" d="100"/>
        </p:scale>
        <p:origin x="-15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9829C-4AF4-4F5D-87EC-E08589968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EE8727-9AD9-4296-B449-D1A463043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CD3708-3643-4124-8CAE-BBD2222C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F5C845-0F00-4801-A17F-683F9D1D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4D87A5-10BB-48E7-A51A-C7D1598F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21622-5135-41BD-8B45-BEBAF2EE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2BF6D-08F2-4170-8A98-2316F3B40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D653D0-BF21-43AA-A895-3201FAF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6B5CBE-3D20-4E36-9303-C42D0040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06CC-43EA-4747-B230-B718DEB6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B669A7-5FBA-4C35-9735-EAEC516CA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EC6D64-92B3-4C53-830F-4F569A8A1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24484-2779-4DBF-85BE-05652D6C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6B8725-90DE-4F24-99C3-90BA7916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DA0FA-B1CF-48F8-BA67-0CE85C27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0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ADA90-A74E-4B34-939E-C32B71D1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EFE6E4-EE63-46C5-8B55-87318971F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4A1692-E753-47E4-86F7-1653C458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883EC9-5247-4E78-8F56-A978C2F7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F3AEA-193C-4CFB-8CE0-3F3DE723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C785B-41AE-4877-AFBF-82ECEF90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357F57-D452-400C-B231-464C0E31A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04DF21-AB99-4CF1-A0CB-59604A37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4BBEA0-3904-446F-812A-BEB31A7D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E9930A-7686-4EDB-B7EF-94B5217A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6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AE881-6FC3-4DC7-90AF-E6DC3BBB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6F0933-C915-49B2-B8AB-BD30B5E35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BE6D8E-4813-40E9-BFDE-1BA00F14C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55128-D5BB-4FAB-8ACE-4BFA4E60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9AFDF7-0BDA-4BF0-8F4D-7CECB71C1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F5F573-54DF-4C52-BB12-E2B5F2FF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4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6414A-8FC4-4C32-A77E-7AD3DC84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04109B-2E38-4DDF-883B-9118BDC23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A566F3-9DD3-4755-B5F8-71CFDA91B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AB175D-E483-4320-B10D-8EA3B6473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7A6FA2-3107-4E89-BCE9-9720E51C9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96AD7A-12E9-4B82-AEFB-5155D141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96F169-71CD-4764-BBD7-B154B59E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B88CD5-A173-4D3E-9012-5CA459C3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34FA4-E216-4E5E-B9A7-90AFED5F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81CEC3-DC83-4357-B619-45AA9B04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B59C3D1-7AA1-472F-B97D-6EBE4119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DE9890-C536-479F-A51E-46336D15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59D740-06FB-49D2-845C-ABAB3101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3CB07C-474F-4F2B-9EA4-8F70E6C4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CD60E9-F600-450C-8867-33B351EF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94675-9D8E-46ED-BD37-90524B4C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F18C40-505C-4B18-9342-FD8F881A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54EAF0-1412-48A7-8143-B763AE7EA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0CB0B9-C7B1-4968-9934-599722D3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49BC88-CE7D-433F-A534-666E68BB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8C9F59-FA98-4AE6-9D73-0C23B501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5933B1-6070-46C4-9BE5-49FFEE7F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5C437A-4BD7-4678-9191-1CE271F80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A847C2-E2E5-43CA-92F0-FD1557B74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9742B1-5C95-456E-8BEF-27A4D04F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14E8B7-2AB3-4C27-9B50-50AEC097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3D56F9-010C-4370-8BA7-295936BE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0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6A6990-C8CB-495D-9F3A-D32EDBFA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A0C147-1DE8-4119-AAC3-0FC297A3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26EF34-B464-4E40-8B6D-80030BF63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B4331-E698-42B1-944A-42395B7FA1C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AFB22B-C69C-4A93-A21A-4CFBFEEAD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5457A-7B86-4C22-9FEC-EBE88DC37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C57C-14DA-405B-B62F-0380F7C24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C972D22A-A053-4848-890D-98C9A40E0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 r="1" b="6798"/>
          <a:stretch/>
        </p:blipFill>
        <p:spPr>
          <a:xfrm>
            <a:off x="643467" y="653486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9C26F30A-3B7D-46EB-A7D1-BC787856D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3" y="0"/>
            <a:ext cx="9938733" cy="68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B98E14-24ED-4CAB-B9CE-85937569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1" y="0"/>
            <a:ext cx="9960257" cy="68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5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89260E94-8442-4DCB-A02C-72A8A8E06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32" y="-21342"/>
            <a:ext cx="9956136" cy="68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4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8FAC38-9055-4683-A236-9BC01F8E3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47" y="0"/>
            <a:ext cx="9928506" cy="68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34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419C856-E153-4EFA-9551-F051E24F3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6" y="0"/>
            <a:ext cx="9974707" cy="68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87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5A8E10-DE9A-4927-A96C-7663D86D2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956815"/>
            <a:ext cx="10905066" cy="2944368"/>
          </a:xfrm>
          <a:prstGeom prst="rect">
            <a:avLst/>
          </a:prstGeom>
        </p:spPr>
      </p:pic>
      <p:pic>
        <p:nvPicPr>
          <p:cNvPr id="3" name="Au Claire de la Lune for Recorder in HD">
            <a:hlinkClick r:id="" action="ppaction://media"/>
            <a:extLst>
              <a:ext uri="{FF2B5EF4-FFF2-40B4-BE49-F238E27FC236}">
                <a16:creationId xmlns:a16="http://schemas.microsoft.com/office/drawing/2014/main" xmlns="" id="{8F0684F4-E05E-47FD-8DBE-95D4081B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605" y="134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r_Song_1_-_Hot_Cross_Buns[Mp3Converter.net]">
            <a:hlinkClick r:id="" action="ppaction://media"/>
            <a:extLst>
              <a:ext uri="{FF2B5EF4-FFF2-40B4-BE49-F238E27FC236}">
                <a16:creationId xmlns:a16="http://schemas.microsoft.com/office/drawing/2014/main" xmlns="" id="{CE593428-34FE-4130-A461-3325D28A6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66" y="118701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E295F4-2452-48C7-86C5-CF9588ECC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85" y="1796612"/>
            <a:ext cx="11738336" cy="26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BE1D68-DAAD-4084-A450-5B122BA81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341" y="1763485"/>
            <a:ext cx="12289400" cy="2873829"/>
          </a:xfrm>
          <a:prstGeom prst="rect">
            <a:avLst/>
          </a:prstGeom>
        </p:spPr>
      </p:pic>
      <p:pic>
        <p:nvPicPr>
          <p:cNvPr id="2" name="05 Buns Cross Hot">
            <a:hlinkClick r:id="" action="ppaction://media"/>
            <a:extLst>
              <a:ext uri="{FF2B5EF4-FFF2-40B4-BE49-F238E27FC236}">
                <a16:creationId xmlns:a16="http://schemas.microsoft.com/office/drawing/2014/main" xmlns="" id="{18C9674E-9B53-41A9-921A-F5A1400DD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736" y="145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CAAC77-D917-42E3-BA36-BE08746BF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83" y="3277082"/>
            <a:ext cx="10691590" cy="2908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A2A9B7-E71A-4D73-BEDB-DFDB8458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82" y="112488"/>
            <a:ext cx="10691590" cy="31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92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r_GAB_Merrily_We_Roll_Along[Mp3Converter.net]">
            <a:hlinkClick r:id="" action="ppaction://media"/>
            <a:extLst>
              <a:ext uri="{FF2B5EF4-FFF2-40B4-BE49-F238E27FC236}">
                <a16:creationId xmlns:a16="http://schemas.microsoft.com/office/drawing/2014/main" xmlns="" id="{4508E066-4761-49A4-B46F-837C1739A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111" y="87022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02701E-25EE-4BF6-BC43-A245CF147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0744" y="1907887"/>
            <a:ext cx="12934287" cy="33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49E1662C-BAF9-40D4-957F-B04D511B7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33" y="-10976"/>
            <a:ext cx="9941133" cy="68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8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74EB04-43D6-45D5-837E-8CCC79976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67" y="0"/>
            <a:ext cx="9970066" cy="68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24B7E4D7-A151-4664-B003-A2F3D89D0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48" y="0"/>
            <a:ext cx="9910303" cy="68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9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6E33E2-941E-42C9-8E20-420218725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86" y="0"/>
            <a:ext cx="9977228" cy="6869567"/>
          </a:xfrm>
          <a:prstGeom prst="rect">
            <a:avLst/>
          </a:prstGeom>
        </p:spPr>
      </p:pic>
      <p:pic>
        <p:nvPicPr>
          <p:cNvPr id="3" name="B_Boogie[Mp3Converter.net]">
            <a:hlinkClick r:id="" action="ppaction://media"/>
            <a:extLst>
              <a:ext uri="{FF2B5EF4-FFF2-40B4-BE49-F238E27FC236}">
                <a16:creationId xmlns:a16="http://schemas.microsoft.com/office/drawing/2014/main" xmlns="" id="{B97513F2-26A6-434C-B430-93952DDD4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226" y="1816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EDA75F-8995-45E9-9B4A-E2D2B0F5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8" y="0"/>
            <a:ext cx="10011104" cy="68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6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2C7D9B-D7FD-4CC9-BAE6-17755108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3" y="0"/>
            <a:ext cx="9944554" cy="68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70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5F63C89A-B134-44DD-A44C-727AADD2E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95" y="0"/>
            <a:ext cx="10004009" cy="68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0E8873-8A6A-4CB1-BC8B-64735156D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29" y="0"/>
            <a:ext cx="9953342" cy="6853792"/>
          </a:xfrm>
          <a:prstGeom prst="rect">
            <a:avLst/>
          </a:prstGeom>
        </p:spPr>
      </p:pic>
      <p:pic>
        <p:nvPicPr>
          <p:cNvPr id="3" name="Awesome_A[Mp3Converter.net]">
            <a:hlinkClick r:id="" action="ppaction://media"/>
            <a:extLst>
              <a:ext uri="{FF2B5EF4-FFF2-40B4-BE49-F238E27FC236}">
                <a16:creationId xmlns:a16="http://schemas.microsoft.com/office/drawing/2014/main" xmlns="" id="{09FD3B73-8F2F-4FAE-AB84-F329682E1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7835" y="1942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Stuible</dc:creator>
  <cp:lastModifiedBy>Adam Ray</cp:lastModifiedBy>
  <cp:revision>1</cp:revision>
  <dcterms:created xsi:type="dcterms:W3CDTF">2018-03-12T13:04:50Z</dcterms:created>
  <dcterms:modified xsi:type="dcterms:W3CDTF">2020-04-06T02:50:41Z</dcterms:modified>
</cp:coreProperties>
</file>